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6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12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9F5D3-C33C-F348-A58C-3E110997954D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7BCED-907F-7849-B7F1-ADBB840E9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71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7BCED-907F-7849-B7F1-ADBB840E91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7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32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1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0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08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193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0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6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1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972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55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9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7AA56-B760-5949-9536-0DD21B3620AB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75B20-DB6B-A442-B3F8-E041D1291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4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xDMlvHkusQk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package" Target="../embeddings/Microsoft_Word_Document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>
                <a:hlinkClick r:id="rId2"/>
              </a:rPr>
              <a:t>우산</a:t>
            </a:r>
            <a:r>
              <a:rPr lang="en-US" altLang="ko-KR" dirty="0">
                <a:hlinkClick r:id="rId2"/>
              </a:rPr>
              <a:t> </a:t>
            </a:r>
            <a:r>
              <a:rPr lang="ko-KR" altLang="en-US" dirty="0">
                <a:hlinkClick r:id="rId2"/>
              </a:rPr>
              <a:t>장수와</a:t>
            </a:r>
            <a:r>
              <a:rPr lang="en-US" altLang="ko-KR" dirty="0">
                <a:hlinkClick r:id="rId2"/>
              </a:rPr>
              <a:t> </a:t>
            </a:r>
            <a:r>
              <a:rPr lang="ko-KR" altLang="en-US" dirty="0">
                <a:hlinkClick r:id="rId2"/>
              </a:rPr>
              <a:t>부채</a:t>
            </a:r>
            <a:r>
              <a:rPr lang="en-US" altLang="ko-KR" dirty="0">
                <a:hlinkClick r:id="rId2"/>
              </a:rPr>
              <a:t> </a:t>
            </a:r>
            <a:r>
              <a:rPr lang="ko-KR" altLang="en-US" dirty="0">
                <a:hlinkClick r:id="rId2"/>
              </a:rPr>
              <a:t>장수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85299" y="4185907"/>
            <a:ext cx="5437214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동화를</a:t>
            </a:r>
            <a:r>
              <a:rPr lang="en-US" altLang="ko-KR" dirty="0"/>
              <a:t> </a:t>
            </a:r>
            <a:r>
              <a:rPr lang="ko-KR" altLang="en-US" dirty="0"/>
              <a:t>듣고</a:t>
            </a:r>
            <a:r>
              <a:rPr lang="en-US" altLang="ko-KR" dirty="0"/>
              <a:t> </a:t>
            </a:r>
            <a:r>
              <a:rPr lang="ko-KR" altLang="en-US" dirty="0"/>
              <a:t>글을</a:t>
            </a:r>
            <a:r>
              <a:rPr lang="en-US" altLang="ko-KR" dirty="0"/>
              <a:t> </a:t>
            </a:r>
            <a:r>
              <a:rPr lang="ko-KR" altLang="en-US" dirty="0"/>
              <a:t>읽어</a:t>
            </a:r>
            <a:r>
              <a:rPr lang="en-US" altLang="ko-KR" dirty="0"/>
              <a:t> </a:t>
            </a:r>
            <a:r>
              <a:rPr lang="ko-KR" altLang="en-US" dirty="0"/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.(</a:t>
            </a:r>
            <a:r>
              <a:rPr lang="ko-KR" altLang="en-US" dirty="0">
                <a:solidFill>
                  <a:srgbClr val="0000FF"/>
                </a:solidFill>
              </a:rPr>
              <a:t>제목을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누르면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동화를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볼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수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있습니다</a:t>
            </a:r>
            <a:r>
              <a:rPr lang="en-US" altLang="ko-KR" dirty="0">
                <a:solidFill>
                  <a:srgbClr val="0000FF"/>
                </a:solidFill>
              </a:rPr>
              <a:t>) </a:t>
            </a:r>
          </a:p>
          <a:p>
            <a:r>
              <a:rPr lang="ko-KR" altLang="en-US" dirty="0"/>
              <a:t>그리고</a:t>
            </a:r>
            <a:r>
              <a:rPr lang="en-US" altLang="ko-KR" dirty="0"/>
              <a:t> </a:t>
            </a:r>
            <a:r>
              <a:rPr lang="ko-KR" altLang="en-US" dirty="0"/>
              <a:t>문제를</a:t>
            </a:r>
            <a:r>
              <a:rPr lang="en-US" altLang="ko-KR" dirty="0"/>
              <a:t> </a:t>
            </a:r>
            <a:r>
              <a:rPr lang="ko-KR" altLang="en-US" dirty="0"/>
              <a:t>같이</a:t>
            </a:r>
            <a:r>
              <a:rPr lang="en-US" altLang="ko-KR" dirty="0"/>
              <a:t> </a:t>
            </a:r>
            <a:r>
              <a:rPr lang="ko-KR" altLang="en-US" dirty="0"/>
              <a:t>풀어</a:t>
            </a:r>
            <a:r>
              <a:rPr lang="en-US" altLang="ko-KR" dirty="0"/>
              <a:t> </a:t>
            </a:r>
            <a:r>
              <a:rPr lang="ko-KR" altLang="en-US" dirty="0"/>
              <a:t>보아요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1129CD-FE33-6B4E-9C35-B497D5DC6C23}"/>
              </a:ext>
            </a:extLst>
          </p:cNvPr>
          <p:cNvSpPr txBox="1"/>
          <p:nvPr/>
        </p:nvSpPr>
        <p:spPr>
          <a:xfrm>
            <a:off x="7018283" y="3429000"/>
            <a:ext cx="3384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</a:t>
            </a:r>
            <a:r>
              <a:rPr lang="en-US" sz="800" dirty="0" err="1"/>
              <a:t>youtu.be</a:t>
            </a:r>
            <a:r>
              <a:rPr lang="en-US" sz="800" dirty="0"/>
              <a:t>/</a:t>
            </a:r>
            <a:r>
              <a:rPr lang="en-US" sz="800" dirty="0" err="1"/>
              <a:t>xDMlvHkusQk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1241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우산장수 부채장수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10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우산장수 부채장수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09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7935" y="1198529"/>
            <a:ext cx="4107541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7200" dirty="0"/>
              <a:t>문제</a:t>
            </a:r>
            <a:r>
              <a:rPr lang="en-US" altLang="ko-KR" sz="7200" dirty="0"/>
              <a:t> </a:t>
            </a:r>
            <a:r>
              <a:rPr lang="ko-KR" altLang="en-US" sz="7200" dirty="0"/>
              <a:t>풀기</a:t>
            </a:r>
            <a:endParaRPr lang="en-US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947936" y="2725376"/>
            <a:ext cx="756559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위의</a:t>
            </a:r>
            <a:r>
              <a:rPr lang="en-US" altLang="ko-KR" dirty="0"/>
              <a:t> </a:t>
            </a:r>
            <a:r>
              <a:rPr lang="ko-KR" altLang="en-US" dirty="0"/>
              <a:t>문제</a:t>
            </a:r>
            <a:r>
              <a:rPr lang="en-US" altLang="ko-KR" dirty="0"/>
              <a:t> </a:t>
            </a:r>
            <a:r>
              <a:rPr lang="ko-KR" altLang="en-US" dirty="0"/>
              <a:t>풀기</a:t>
            </a:r>
            <a:r>
              <a:rPr lang="en-US" altLang="ko-KR" dirty="0"/>
              <a:t> </a:t>
            </a:r>
            <a:r>
              <a:rPr lang="ko-KR" altLang="en-US" dirty="0"/>
              <a:t>를</a:t>
            </a:r>
            <a:r>
              <a:rPr lang="en-US" altLang="ko-KR" dirty="0"/>
              <a:t> </a:t>
            </a:r>
            <a:r>
              <a:rPr lang="ko-KR" altLang="en-US" dirty="0"/>
              <a:t>누르면</a:t>
            </a:r>
            <a:r>
              <a:rPr lang="en-US" altLang="ko-KR" dirty="0"/>
              <a:t> </a:t>
            </a:r>
            <a:r>
              <a:rPr lang="en-US" altLang="ko-KR" dirty="0" err="1"/>
              <a:t>google</a:t>
            </a:r>
            <a:r>
              <a:rPr lang="en-US" altLang="ko-KR" dirty="0"/>
              <a:t> form </a:t>
            </a:r>
            <a:r>
              <a:rPr lang="ko-KR" altLang="en-US" dirty="0"/>
              <a:t>으로</a:t>
            </a:r>
            <a:r>
              <a:rPr lang="en-US" altLang="ko-KR" dirty="0"/>
              <a:t> </a:t>
            </a:r>
            <a:r>
              <a:rPr lang="ko-KR" altLang="en-US" dirty="0"/>
              <a:t>가서</a:t>
            </a:r>
            <a:r>
              <a:rPr lang="en-US" altLang="ko-KR" dirty="0"/>
              <a:t> </a:t>
            </a:r>
            <a:r>
              <a:rPr lang="ko-KR" altLang="en-US" dirty="0"/>
              <a:t>문제를</a:t>
            </a:r>
            <a:r>
              <a:rPr lang="en-US" altLang="ko-KR" dirty="0"/>
              <a:t> </a:t>
            </a:r>
            <a:r>
              <a:rPr lang="ko-KR" altLang="en-US" dirty="0"/>
              <a:t>풀</a:t>
            </a:r>
            <a:r>
              <a:rPr lang="en-US" altLang="ko-KR" dirty="0"/>
              <a:t> </a:t>
            </a:r>
            <a:r>
              <a:rPr lang="ko-KR" altLang="en-US" dirty="0"/>
              <a:t>수</a:t>
            </a:r>
            <a:r>
              <a:rPr lang="en-US" altLang="ko-KR" dirty="0"/>
              <a:t> </a:t>
            </a:r>
            <a:r>
              <a:rPr lang="ko-KR" altLang="en-US" dirty="0"/>
              <a:t>있습니다</a:t>
            </a:r>
            <a:r>
              <a:rPr lang="en-US" altLang="ko-KR" dirty="0"/>
              <a:t>.</a:t>
            </a:r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B620A7E-F951-9341-B1A2-BB3A738808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431638"/>
              </p:ext>
            </p:extLst>
          </p:nvPr>
        </p:nvGraphicFramePr>
        <p:xfrm>
          <a:off x="820683" y="3323896"/>
          <a:ext cx="965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showAsIcon="1" r:id="rId4" imgW="965200" imgH="609600" progId="Word.Document.12">
                  <p:embed/>
                </p:oleObj>
              </mc:Choice>
              <mc:Fallback>
                <p:oleObj name="Document" showAsIcon="1" r:id="rId4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0683" y="3323896"/>
                        <a:ext cx="965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BC7A6B7-B099-9F4D-82AF-DC28208C1676}"/>
              </a:ext>
            </a:extLst>
          </p:cNvPr>
          <p:cNvSpPr txBox="1"/>
          <p:nvPr/>
        </p:nvSpPr>
        <p:spPr>
          <a:xfrm>
            <a:off x="1785883" y="3323896"/>
            <a:ext cx="3016469" cy="9387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100" dirty="0"/>
              <a:t>아래 노트를 참조해 선생님의 구글 </a:t>
            </a:r>
            <a:r>
              <a:rPr lang="ko-KR" altLang="en-US" sz="1100" dirty="0" err="1"/>
              <a:t>어카운트를</a:t>
            </a:r>
            <a:r>
              <a:rPr lang="ko-KR" altLang="en-US" sz="1100" dirty="0"/>
              <a:t> 사용해 </a:t>
            </a:r>
            <a:r>
              <a:rPr lang="en-US" altLang="ko-KR" sz="1100" dirty="0"/>
              <a:t>google form</a:t>
            </a:r>
            <a:r>
              <a:rPr lang="ko-KR" altLang="en-US" sz="1100" dirty="0"/>
              <a:t>을 만들어 링크를 거시면 됩니다</a:t>
            </a:r>
            <a:r>
              <a:rPr lang="en-US" altLang="ko-KR" sz="1100" dirty="0"/>
              <a:t>.</a:t>
            </a:r>
            <a:r>
              <a:rPr lang="ko-KR" altLang="en-US" sz="1100" dirty="0"/>
              <a:t> </a:t>
            </a:r>
            <a:endParaRPr lang="en-US" altLang="ko-KR" sz="1100" dirty="0"/>
          </a:p>
          <a:p>
            <a:r>
              <a:rPr lang="ko-KR" altLang="en-US" sz="1100" dirty="0"/>
              <a:t>옆의 워드 아이콘을 누르면 </a:t>
            </a:r>
            <a:r>
              <a:rPr lang="ko-KR" altLang="en-US" sz="1100" dirty="0" err="1"/>
              <a:t>워드파일로</a:t>
            </a:r>
            <a:r>
              <a:rPr lang="ko-KR" altLang="en-US" sz="1100" dirty="0"/>
              <a:t> 내용을 보실 수 있습니다</a:t>
            </a:r>
            <a:r>
              <a:rPr lang="en-US" altLang="ko-KR" sz="1100" dirty="0"/>
              <a:t>.</a:t>
            </a:r>
            <a:r>
              <a:rPr lang="ko-KR" altLang="en-US" sz="1100" dirty="0"/>
              <a:t>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665656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128</Words>
  <Application>Microsoft Macintosh PowerPoint</Application>
  <PresentationFormat>On-screen Show (4:3)</PresentationFormat>
  <Paragraphs>11</Paragraphs>
  <Slides>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Office Theme</vt:lpstr>
      <vt:lpstr>Document</vt:lpstr>
      <vt:lpstr>우산 장수와 부채 장수</vt:lpstr>
      <vt:lpstr>PowerPoint Presentation</vt:lpstr>
      <vt:lpstr>PowerPoint Presentation</vt:lpstr>
      <vt:lpstr>PowerPoint Presentation</vt:lpstr>
    </vt:vector>
  </TitlesOfParts>
  <Company>NYU Polytechnic School of Engineering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우산 장수와 부채 장수</dc:title>
  <dc:creator>SangHoon Lee</dc:creator>
  <cp:lastModifiedBy>sanghoon lee</cp:lastModifiedBy>
  <cp:revision>9</cp:revision>
  <dcterms:created xsi:type="dcterms:W3CDTF">2020-04-21T17:45:13Z</dcterms:created>
  <dcterms:modified xsi:type="dcterms:W3CDTF">2020-06-07T12:17:44Z</dcterms:modified>
</cp:coreProperties>
</file>